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68" r:id="rId5"/>
    <p:sldId id="260" r:id="rId6"/>
    <p:sldId id="269" r:id="rId7"/>
    <p:sldId id="270" r:id="rId8"/>
    <p:sldId id="261" r:id="rId9"/>
    <p:sldId id="262" r:id="rId10"/>
    <p:sldId id="271" r:id="rId11"/>
    <p:sldId id="257" r:id="rId12"/>
    <p:sldId id="263" r:id="rId13"/>
    <p:sldId id="264" r:id="rId14"/>
    <p:sldId id="265" r:id="rId15"/>
    <p:sldId id="267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1A15-CDBC-45D5-91C8-427C95E7F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0E8E0-6160-4600-9165-B543D3DD1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F6F8-3D54-4B6E-9BF0-D98E4BF1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252F3-57FE-475B-A72C-B553D216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CEBD-5D83-4159-8980-59E19690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62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1FE8-8912-4106-B7F8-233D1BF6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D96E8-97C1-4F46-84CC-812B6B0FB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5EC0E-7341-4ABE-B3FD-E706B527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17B3E-0AC8-496D-89B4-AB053571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10C45-939F-4191-AEC5-9A4197C9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85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C490E-FC6A-497C-A35A-29B282EAEE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160FE-0B60-48D2-8BA5-C3F00AA90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93C4-F8CE-4496-AD06-625C62D6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46E6-8765-4BC4-8941-3DB18B30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BD9BE-522F-4993-8A70-31929140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8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2D7B-2744-42D1-B99F-2A727192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C79BB-ADCA-4AF3-BB6C-4CFF920E9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5F7FC-4366-4C9E-9D4B-11D12644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74FB-B5B5-473C-A2C8-4285B5F6A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409CD-AEC3-46CA-918D-1D5044831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222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72EB-CF75-4983-A775-B5527A8F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93194-D37B-48A0-8697-80C6118DC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8EAB-8EF7-4451-B506-477D1649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57034-3F8C-4E4F-8992-1D1ED4A8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08B1-3802-4B17-A132-ED46DD82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51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2F3A-301F-4D84-87B6-DDF2A289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D748-4220-43C8-8261-8C2FE2962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BED0-359E-4A85-8EDC-E75D80050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A375-1576-488F-892D-ED562DCB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8960-453A-4869-BD87-73E380B3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1BF4F-FEE6-43B8-81CB-4CF66D4E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9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B652-ED1A-44B3-82B1-4BB4744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8EC74-A061-4C2D-8230-D3960E973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F9315-09B2-4153-A900-2D0F886C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867F0-5CA4-4C58-B85A-2A79B7B14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22755-8C33-4FDE-8C22-AE942FE95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D0BEB-BF4D-46DA-B90A-AD9EB241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6B4C1-F0CF-45AA-BE8D-1EC076C9D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D87278-209E-4BE4-8A2C-DA609171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3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602-0A6A-4F23-A186-D42799D6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93F8F-5ABD-47BE-911E-C3BD0797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F729F-03BF-4D2D-9DC4-75DE9FCA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F145A-F8E6-40FD-8C02-86721524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0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30B92-6D41-4B79-8AF1-9B10EEB5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49482-419B-4B35-AE54-0961D733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D914A-6593-417B-BCA1-82C3CD7D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74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CFD6-8AA4-4EF7-8867-8550542A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85861-0B5F-43FD-AA53-15FC7F5B0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DF7BB-B358-4C5D-A447-5A94437E2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F2EDC-98F9-4CAF-B2D7-7E512925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642D-3CA4-48D0-882C-CC8469F1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0EA2B-C4F8-4E56-BBF2-3917706D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04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B4A2-14EC-4394-880E-91654806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691EB-23CA-43DC-9529-B05D43C55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56318-AE60-437D-935E-4B3CFBC29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7E38E-A0BC-4F9D-9666-16ED0E72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25847-B0BD-4DE1-8525-DB1AF5BA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F0E5-8FC1-418C-BB52-A798B9FB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6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ACBEB-EDD8-4FCB-BADE-E9CAA173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B2F4F-B2AD-48E8-85E6-923788C71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BD606-1B68-47ED-BF41-2798A7436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62EA0-1F6E-4272-B849-75D36915C2D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E1028-BC29-4E78-A3D3-94595F8E8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227E-B8BC-4244-A524-F48E5344F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075BD-7D06-4069-8835-0A5D638EA6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37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BD33-FE0D-42D5-B386-85DDC4B20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Game Asset Creation (CIS5014)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73EBB-EB69-4D48-9C0D-5248B6F06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Dylan Workman</a:t>
            </a:r>
          </a:p>
        </p:txBody>
      </p:sp>
    </p:spTree>
    <p:extLst>
      <p:ext uri="{BB962C8B-B14F-4D97-AF65-F5344CB8AC3E}">
        <p14:creationId xmlns:p14="http://schemas.microsoft.com/office/powerpoint/2010/main" val="184958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38C-2EF4-443F-8152-99AE887B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Textures: Creating and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F5F4-7BC7-4DD5-9148-A38D9DC4C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3" y="1825624"/>
            <a:ext cx="3099319" cy="4351338"/>
          </a:xfrm>
        </p:spPr>
        <p:txBody>
          <a:bodyPr/>
          <a:lstStyle/>
          <a:p>
            <a:r>
              <a:rPr lang="en-GB" dirty="0"/>
              <a:t>Use of dark colours and bright greens to fit with alien-like theme</a:t>
            </a:r>
          </a:p>
          <a:p>
            <a:endParaRPr lang="en-GB" dirty="0"/>
          </a:p>
          <a:p>
            <a:r>
              <a:rPr lang="en-GB" dirty="0"/>
              <a:t> Simple square shapes to fit style of levels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DC21A-22E7-4288-8AE2-334E2BE4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5" y="2788194"/>
            <a:ext cx="7207899" cy="3938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538E5-9DBE-4504-9CAA-5EBEDA1D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81" y="208960"/>
            <a:ext cx="4390246" cy="24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2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B220-2239-4514-8B96-B2642DEF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Textures: Wrapping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0CD3C-9110-4466-8D80-267402256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3860542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Useful for simple geometry</a:t>
            </a:r>
          </a:p>
          <a:p>
            <a:endParaRPr lang="en-GB" dirty="0"/>
          </a:p>
          <a:p>
            <a:r>
              <a:rPr lang="en-GB" dirty="0"/>
              <a:t>Good on walls </a:t>
            </a:r>
          </a:p>
          <a:p>
            <a:endParaRPr lang="en-GB" dirty="0"/>
          </a:p>
          <a:p>
            <a:r>
              <a:rPr lang="en-GB" dirty="0"/>
              <a:t>Less flexibility</a:t>
            </a:r>
          </a:p>
          <a:p>
            <a:endParaRPr lang="en-GB" dirty="0"/>
          </a:p>
          <a:p>
            <a:r>
              <a:rPr lang="en-GB" dirty="0"/>
              <a:t>Useful for quick texture mapping</a:t>
            </a:r>
          </a:p>
          <a:p>
            <a:endParaRPr lang="en-GB" dirty="0"/>
          </a:p>
          <a:p>
            <a:r>
              <a:rPr lang="en-GB" dirty="0"/>
              <a:t>Also includes UV Unwrapping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C9D9C-A253-472C-9D0E-CC66E2DC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763" y="3973677"/>
            <a:ext cx="5298233" cy="274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B9D52-B758-4125-8B2A-B4CB29B7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47" y="4775836"/>
            <a:ext cx="3960181" cy="1815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FF1D3-E806-44F1-A1DF-226982353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1" y="1339185"/>
            <a:ext cx="2179510" cy="2634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3D2CE-8E1C-40B0-8E41-1B7222AB6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31" y="781878"/>
            <a:ext cx="5847616" cy="30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2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CDF4-D190-429E-B112-EEE24927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1"/>
            <a:ext cx="10515600" cy="1325563"/>
          </a:xfrm>
        </p:spPr>
        <p:txBody>
          <a:bodyPr/>
          <a:lstStyle/>
          <a:p>
            <a:r>
              <a:rPr lang="en-GB" dirty="0"/>
              <a:t>Level Design: Concept Drawings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04AB61-A153-4D6E-A346-D8562B348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1" r="17151"/>
          <a:stretch/>
        </p:blipFill>
        <p:spPr bwMode="auto">
          <a:xfrm>
            <a:off x="87180" y="942391"/>
            <a:ext cx="9302526" cy="582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5FCBF-F548-402A-9E41-DE1B4215D073}"/>
              </a:ext>
            </a:extLst>
          </p:cNvPr>
          <p:cNvSpPr txBox="1"/>
          <p:nvPr/>
        </p:nvSpPr>
        <p:spPr>
          <a:xfrm>
            <a:off x="9476886" y="1940943"/>
            <a:ext cx="249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Rough Sketches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Basic Concept of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Item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03497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EC12-A99B-49BB-9E9E-E7BB71A5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Level Design: Game-loop Flowchart/Systems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505D-B45B-4CFA-AAC1-3BB017D6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3" y="1502227"/>
            <a:ext cx="3088600" cy="5155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0974A-BB36-4016-85F7-45683AC4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2" y="1502227"/>
            <a:ext cx="5672381" cy="51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A7DD-D974-4B89-9406-AEC498A3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Audio: Game Sounds and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720A7-EACE-4E0E-9F86-5734E1FE6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" y="1825625"/>
            <a:ext cx="3631097" cy="4351338"/>
          </a:xfrm>
        </p:spPr>
        <p:txBody>
          <a:bodyPr/>
          <a:lstStyle/>
          <a:p>
            <a:r>
              <a:rPr lang="en-GB" dirty="0"/>
              <a:t>Audacity Editing</a:t>
            </a:r>
          </a:p>
          <a:p>
            <a:endParaRPr lang="en-GB" dirty="0"/>
          </a:p>
          <a:p>
            <a:r>
              <a:rPr lang="en-GB" dirty="0"/>
              <a:t>Use of own guitar recordings</a:t>
            </a:r>
          </a:p>
          <a:p>
            <a:endParaRPr lang="en-GB" dirty="0"/>
          </a:p>
          <a:p>
            <a:r>
              <a:rPr lang="en-GB" dirty="0" err="1"/>
              <a:t>Paulstretch</a:t>
            </a:r>
            <a:r>
              <a:rPr lang="en-GB" dirty="0"/>
              <a:t> effect to create ambient sounds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4266F-D32D-4F9C-8F6C-AFF4012F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97" y="1825625"/>
            <a:ext cx="8415130" cy="45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E1A-7491-4836-952B-C9EDE122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F9B0-344C-4333-8388-DBBB63067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08" y="1646790"/>
            <a:ext cx="3198223" cy="478548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Object meshes causing transparency bugs</a:t>
            </a:r>
          </a:p>
          <a:p>
            <a:endParaRPr lang="en-GB" dirty="0"/>
          </a:p>
          <a:p>
            <a:r>
              <a:rPr lang="en-GB" dirty="0"/>
              <a:t>Shading and lighting out of place</a:t>
            </a:r>
          </a:p>
          <a:p>
            <a:endParaRPr lang="en-GB" dirty="0"/>
          </a:p>
          <a:p>
            <a:r>
              <a:rPr lang="en-GB" dirty="0"/>
              <a:t>Models load in mostly as intended</a:t>
            </a:r>
          </a:p>
          <a:p>
            <a:endParaRPr lang="en-GB" dirty="0"/>
          </a:p>
          <a:p>
            <a:r>
              <a:rPr lang="en-GB" dirty="0"/>
              <a:t>Audio implemented correctly</a:t>
            </a:r>
          </a:p>
          <a:p>
            <a:endParaRPr lang="en-GB" dirty="0"/>
          </a:p>
          <a:p>
            <a:r>
              <a:rPr lang="en-GB" dirty="0"/>
              <a:t>First person camera and controls work as intended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1985B-7128-4FCC-8602-F0B883DC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64" y="2332384"/>
            <a:ext cx="8663641" cy="38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FEAE-E8B1-44D4-BAA7-31A6FA6E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Unity Implementation: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98F6A-AA7C-4D7D-B41F-10440A9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065" y="1240972"/>
            <a:ext cx="3000461" cy="5534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3F9F9-9529-4E89-8750-182BDD49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9" y="1366602"/>
            <a:ext cx="8540353" cy="2866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7255F2-DF8F-49E5-BAEE-391D119A9D4F}"/>
              </a:ext>
            </a:extLst>
          </p:cNvPr>
          <p:cNvSpPr txBox="1"/>
          <p:nvPr/>
        </p:nvSpPr>
        <p:spPr>
          <a:xfrm>
            <a:off x="503583" y="4744278"/>
            <a:ext cx="7644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of GitHub and or </a:t>
            </a:r>
            <a:r>
              <a:rPr lang="en-GB" sz="2400" dirty="0" err="1"/>
              <a:t>BitBucket</a:t>
            </a:r>
            <a:r>
              <a:rPr lang="en-GB" sz="2400" dirty="0"/>
              <a:t> for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Useful for preserving code and cross-platform builds</a:t>
            </a:r>
          </a:p>
        </p:txBody>
      </p:sp>
    </p:spTree>
    <p:extLst>
      <p:ext uri="{BB962C8B-B14F-4D97-AF65-F5344CB8AC3E}">
        <p14:creationId xmlns:p14="http://schemas.microsoft.com/office/powerpoint/2010/main" val="82479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B3E2-2BFF-4719-ABD4-5B65669C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04" y="2545617"/>
            <a:ext cx="8085992" cy="1325563"/>
          </a:xfrm>
        </p:spPr>
        <p:txBody>
          <a:bodyPr/>
          <a:lstStyle/>
          <a:p>
            <a:r>
              <a:rPr lang="en-GB" dirty="0"/>
              <a:t>Thanks for Listening and Watching!</a:t>
            </a:r>
          </a:p>
        </p:txBody>
      </p:sp>
    </p:spTree>
    <p:extLst>
      <p:ext uri="{BB962C8B-B14F-4D97-AF65-F5344CB8AC3E}">
        <p14:creationId xmlns:p14="http://schemas.microsoft.com/office/powerpoint/2010/main" val="426278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1EFB-DCB1-4590-9394-0ECD0427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Used: Blender and Unity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D59B9B9C-E1D0-4E19-A49B-34F35426F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3" y="1936102"/>
            <a:ext cx="4816534" cy="3937517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78E4611-A9CC-48EB-8524-10A467973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81" y="989045"/>
            <a:ext cx="8825496" cy="586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1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9D5D-465A-4214-8DB1-B257EC08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Modelling: Scene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26376-EF9D-48CA-AFAF-59507D95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93" y="1825625"/>
            <a:ext cx="2995246" cy="4192620"/>
          </a:xfrm>
        </p:spPr>
        <p:txBody>
          <a:bodyPr/>
          <a:lstStyle/>
          <a:p>
            <a:r>
              <a:rPr lang="en-GB" dirty="0"/>
              <a:t>Wall Objects</a:t>
            </a:r>
          </a:p>
          <a:p>
            <a:endParaRPr lang="en-GB" dirty="0"/>
          </a:p>
          <a:p>
            <a:r>
              <a:rPr lang="en-GB" dirty="0"/>
              <a:t>Pickups</a:t>
            </a:r>
          </a:p>
          <a:p>
            <a:endParaRPr lang="en-GB" dirty="0"/>
          </a:p>
          <a:p>
            <a:r>
              <a:rPr lang="en-GB" dirty="0"/>
              <a:t>Miscellaneous</a:t>
            </a:r>
          </a:p>
          <a:p>
            <a:endParaRPr lang="en-GB" dirty="0"/>
          </a:p>
          <a:p>
            <a:r>
              <a:rPr lang="en-GB" dirty="0"/>
              <a:t>Blender Shortcuts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DBFD-7F4C-4364-B6D5-66E356F9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8" y="1512008"/>
            <a:ext cx="2750018" cy="233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0C631-0D2B-4466-9427-C1CC71C0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856" y="137825"/>
            <a:ext cx="4044586" cy="3811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13F15-67AF-4982-950E-0D761687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948" y="4060878"/>
            <a:ext cx="5173737" cy="266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CEEFE-B9AB-4A24-AC07-BE7D65C9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GB" sz="2800"/>
              <a:t>3D Modelling: In-Game Items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386C-D2A5-4911-91EE-751287DB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Autofit/>
          </a:bodyPr>
          <a:lstStyle/>
          <a:p>
            <a:r>
              <a:rPr lang="en-GB" sz="2000" dirty="0"/>
              <a:t>Player Weapon</a:t>
            </a:r>
          </a:p>
          <a:p>
            <a:endParaRPr lang="en-GB" sz="2000" dirty="0"/>
          </a:p>
          <a:p>
            <a:r>
              <a:rPr lang="en-GB" sz="2000" dirty="0"/>
              <a:t>Ammunition Pickup Pile</a:t>
            </a:r>
          </a:p>
          <a:p>
            <a:endParaRPr lang="en-GB" sz="2000" dirty="0"/>
          </a:p>
          <a:p>
            <a:r>
              <a:rPr lang="en-GB" sz="2000" dirty="0"/>
              <a:t>HP Med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6A1F3-9917-421A-B4EE-7C1840CA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7104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0DA6B-61C4-414E-A43F-94FB63FD6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3" r="7308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A698B-00ED-4D93-A401-1BEDC87FE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6" r="9180" b="1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4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68F9-72A6-47D1-9421-895CB41C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3D Modelling: Character Sprite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FA198-E41C-4F38-BE48-18CE69E2867B}"/>
              </a:ext>
            </a:extLst>
          </p:cNvPr>
          <p:cNvSpPr txBox="1"/>
          <p:nvPr/>
        </p:nvSpPr>
        <p:spPr>
          <a:xfrm>
            <a:off x="804672" y="2548467"/>
            <a:ext cx="3387105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Basic Cubic Geometry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Use of Sculpting Tools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Hotkeys for joining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Sprite rigged for animating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88F3EB28-0DD1-4B7E-9798-FDD5CA49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83" y="1104746"/>
            <a:ext cx="4103112" cy="21233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46711-0BE2-4031-AB09-223469E7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30" y="321732"/>
            <a:ext cx="2126349" cy="30268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4ABAD50C-57CC-4A2B-946E-66F894296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82" y="4260506"/>
            <a:ext cx="4103113" cy="21233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CD388-7B91-4534-949B-391BDAA0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477" y="3509431"/>
            <a:ext cx="2300391" cy="30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9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0523-AB96-4C60-950E-0F63270E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Modelling: Enemy Sprite (Basic)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A8DA-16E0-4FAB-B353-5BCB8B49D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4592" cy="4351338"/>
          </a:xfrm>
        </p:spPr>
        <p:txBody>
          <a:bodyPr/>
          <a:lstStyle/>
          <a:p>
            <a:r>
              <a:rPr lang="en-GB" dirty="0"/>
              <a:t>Low Poly</a:t>
            </a:r>
          </a:p>
          <a:p>
            <a:endParaRPr lang="en-GB" dirty="0"/>
          </a:p>
          <a:p>
            <a:r>
              <a:rPr lang="en-GB" dirty="0"/>
              <a:t>Basic Shapes</a:t>
            </a:r>
          </a:p>
          <a:p>
            <a:endParaRPr lang="en-GB" dirty="0"/>
          </a:p>
          <a:p>
            <a:r>
              <a:rPr lang="en-GB" dirty="0"/>
              <a:t>Serves as enemy placeholder</a:t>
            </a:r>
          </a:p>
          <a:p>
            <a:endParaRPr lang="en-GB" dirty="0"/>
          </a:p>
          <a:p>
            <a:r>
              <a:rPr lang="en-GB" dirty="0"/>
              <a:t>Sculpt Tools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752C2-7F56-450E-BC29-2A679A7A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15" y="1737693"/>
            <a:ext cx="2905530" cy="4439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E2695-E04D-41FE-B039-B3613D4E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0" y="1738972"/>
            <a:ext cx="3028551" cy="443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C26E4-257B-494B-BC31-37815573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165" y="294292"/>
            <a:ext cx="1236469" cy="58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1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3908-2AB7-41A0-9F0E-9076AEB7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Animation: Character Action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1963-F130-42BE-B381-676C43CB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45" y="1611136"/>
            <a:ext cx="4106333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Body Rigging (Skeleton for animation)</a:t>
            </a:r>
          </a:p>
          <a:p>
            <a:endParaRPr lang="en-GB" dirty="0"/>
          </a:p>
          <a:p>
            <a:r>
              <a:rPr lang="en-GB" dirty="0"/>
              <a:t>Keyframe animations</a:t>
            </a:r>
          </a:p>
          <a:p>
            <a:endParaRPr lang="en-GB" dirty="0"/>
          </a:p>
          <a:p>
            <a:r>
              <a:rPr lang="en-GB" dirty="0"/>
              <a:t>Movement of character rig objects at different rotations, positions, etc.</a:t>
            </a:r>
          </a:p>
          <a:p>
            <a:endParaRPr lang="en-GB" dirty="0"/>
          </a:p>
          <a:p>
            <a:r>
              <a:rPr lang="en-GB" dirty="0"/>
              <a:t>Fixed loop for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44174-E451-4318-BDEE-72BA4D2D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9" y="1027906"/>
            <a:ext cx="1884194" cy="270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EF7FD-F72B-41C8-A58F-6ADC429E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475" y="4314368"/>
            <a:ext cx="4420217" cy="237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6FA41-4D61-4C69-AC07-3BE93FA7A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78" y="1611136"/>
            <a:ext cx="3081767" cy="30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2360-2795-4251-8873-B46EC463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Animation: Character Motions</a:t>
            </a:r>
          </a:p>
        </p:txBody>
      </p:sp>
      <p:pic>
        <p:nvPicPr>
          <p:cNvPr id="4" name="2020-10-29 04-10-14">
            <a:hlinkClick r:id="" action="ppaction://media"/>
            <a:extLst>
              <a:ext uri="{FF2B5EF4-FFF2-40B4-BE49-F238E27FC236}">
                <a16:creationId xmlns:a16="http://schemas.microsoft.com/office/drawing/2014/main" id="{AC399CF5-3445-4E71-864F-2070D4AF17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2133" y="1505740"/>
            <a:ext cx="8585859" cy="4830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43E95-FD5D-4899-A8F7-BCA704C0147A}"/>
              </a:ext>
            </a:extLst>
          </p:cNvPr>
          <p:cNvSpPr txBox="1"/>
          <p:nvPr/>
        </p:nvSpPr>
        <p:spPr>
          <a:xfrm>
            <a:off x="382556" y="2080727"/>
            <a:ext cx="28085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Simple hand gestures and head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Leg bone rigging broken, no walking cycle (problem occurred due to model sculpting)</a:t>
            </a:r>
          </a:p>
        </p:txBody>
      </p:sp>
    </p:spTree>
    <p:extLst>
      <p:ext uri="{BB962C8B-B14F-4D97-AF65-F5344CB8AC3E}">
        <p14:creationId xmlns:p14="http://schemas.microsoft.com/office/powerpoint/2010/main" val="38473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13D-544B-40B7-898D-00EA4266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Animation: Other Animations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49A1-71D0-461E-A480-5BC2E75EF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108" y="1698788"/>
            <a:ext cx="3024673" cy="4351338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Door Animation</a:t>
            </a:r>
          </a:p>
          <a:p>
            <a:endParaRPr lang="en-GB"/>
          </a:p>
          <a:p>
            <a:r>
              <a:rPr lang="en-GB"/>
              <a:t>Use of Keyframes</a:t>
            </a:r>
          </a:p>
          <a:p>
            <a:endParaRPr lang="en-GB"/>
          </a:p>
          <a:p>
            <a:r>
              <a:rPr lang="en-GB"/>
              <a:t>No body rig like character model</a:t>
            </a:r>
          </a:p>
          <a:p>
            <a:endParaRPr lang="en-GB"/>
          </a:p>
          <a:p>
            <a:r>
              <a:rPr lang="en-GB"/>
              <a:t>Simple transformation on Z-Axis (90/-90 degrees)</a:t>
            </a:r>
            <a:endParaRPr lang="en-GB" dirty="0"/>
          </a:p>
        </p:txBody>
      </p:sp>
      <p:pic>
        <p:nvPicPr>
          <p:cNvPr id="4" name="2020-10-27 21-24-00">
            <a:hlinkClick r:id="" action="ppaction://media"/>
            <a:extLst>
              <a:ext uri="{FF2B5EF4-FFF2-40B4-BE49-F238E27FC236}">
                <a16:creationId xmlns:a16="http://schemas.microsoft.com/office/drawing/2014/main" id="{F85727F6-2100-4BDB-8738-1A9DE2078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4553" y="1528768"/>
            <a:ext cx="8825080" cy="49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308</Words>
  <Application>Microsoft Office PowerPoint</Application>
  <PresentationFormat>Widescreen</PresentationFormat>
  <Paragraphs>97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Introduction to Game Asset Creation (CIS5014)</vt:lpstr>
      <vt:lpstr>Tools Used: Blender and Unity</vt:lpstr>
      <vt:lpstr>3D Modelling: Scene Objects</vt:lpstr>
      <vt:lpstr>3D Modelling: In-Game Items</vt:lpstr>
      <vt:lpstr>3D Modelling: Character Sprite</vt:lpstr>
      <vt:lpstr>3D Modelling: Enemy Sprite (Basic)</vt:lpstr>
      <vt:lpstr>Animation: Character Action Tools</vt:lpstr>
      <vt:lpstr>Animation: Character Motions</vt:lpstr>
      <vt:lpstr>Animation: Other Animations</vt:lpstr>
      <vt:lpstr>Textures: Creating and Using</vt:lpstr>
      <vt:lpstr>Textures: Wrapping</vt:lpstr>
      <vt:lpstr>Level Design: Concept Drawings</vt:lpstr>
      <vt:lpstr>Level Design: Game-loop Flowchart/Systems</vt:lpstr>
      <vt:lpstr>Audio: Game Sounds and Music</vt:lpstr>
      <vt:lpstr>Unity Implementation</vt:lpstr>
      <vt:lpstr>Unity Implementation: Version Control</vt:lpstr>
      <vt:lpstr>Thanks for Listening and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Game Asset Creation (CIS5014)</dc:title>
  <dc:creator>Dylan Workman</dc:creator>
  <cp:lastModifiedBy>Dylan Workman</cp:lastModifiedBy>
  <cp:revision>31</cp:revision>
  <dcterms:created xsi:type="dcterms:W3CDTF">2020-10-28T16:52:47Z</dcterms:created>
  <dcterms:modified xsi:type="dcterms:W3CDTF">2020-10-30T15:04:16Z</dcterms:modified>
</cp:coreProperties>
</file>